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7772400" cy="3200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120" y="504"/>
      </p:cViewPr>
      <p:guideLst>
        <p:guide orient="horz" pos="100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270" y="607033"/>
            <a:ext cx="5539860" cy="1170966"/>
          </a:xfrm>
        </p:spPr>
        <p:txBody>
          <a:bodyPr anchor="b">
            <a:normAutofit/>
          </a:bodyPr>
          <a:lstStyle>
            <a:lvl1pPr algn="ctr">
              <a:defRPr sz="22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270" y="1813560"/>
            <a:ext cx="5539860" cy="640080"/>
          </a:xfrm>
        </p:spPr>
        <p:txBody>
          <a:bodyPr>
            <a:normAutofit/>
          </a:bodyPr>
          <a:lstStyle>
            <a:lvl1pPr marL="0" indent="0" algn="ctr">
              <a:buNone/>
              <a:defRPr sz="1027">
                <a:solidFill>
                  <a:schemeClr val="bg1">
                    <a:lumMod val="50000"/>
                  </a:schemeClr>
                </a:solidFill>
              </a:defRPr>
            </a:lvl1pPr>
            <a:lvl2pPr marL="213375" indent="0" algn="ctr">
              <a:buNone/>
              <a:defRPr sz="933"/>
            </a:lvl2pPr>
            <a:lvl3pPr marL="426750" indent="0" algn="ctr">
              <a:buNone/>
              <a:defRPr sz="840"/>
            </a:lvl3pPr>
            <a:lvl4pPr marL="640126" indent="0" algn="ctr">
              <a:buNone/>
              <a:defRPr sz="747"/>
            </a:lvl4pPr>
            <a:lvl5pPr marL="853501" indent="0" algn="ctr">
              <a:buNone/>
              <a:defRPr sz="747"/>
            </a:lvl5pPr>
            <a:lvl6pPr marL="1066876" indent="0" algn="ctr">
              <a:buNone/>
              <a:defRPr sz="747"/>
            </a:lvl6pPr>
            <a:lvl7pPr marL="1280251" indent="0" algn="ctr">
              <a:buNone/>
              <a:defRPr sz="747"/>
            </a:lvl7pPr>
            <a:lvl8pPr marL="1493627" indent="0" algn="ctr">
              <a:buNone/>
              <a:defRPr sz="747"/>
            </a:lvl8pPr>
            <a:lvl9pPr marL="1707002" indent="0" algn="ctr">
              <a:buNone/>
              <a:defRPr sz="74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544" y="2001708"/>
            <a:ext cx="6607325" cy="378751"/>
          </a:xfrm>
        </p:spPr>
        <p:txBody>
          <a:bodyPr anchor="b"/>
          <a:lstStyle>
            <a:lvl1pPr>
              <a:defRPr sz="14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5274" y="325855"/>
            <a:ext cx="6261864" cy="1499930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493"/>
            </a:lvl1pPr>
            <a:lvl2pPr marL="213375" indent="0">
              <a:buNone/>
              <a:defRPr sz="1307"/>
            </a:lvl2pPr>
            <a:lvl3pPr marL="426750" indent="0">
              <a:buNone/>
              <a:defRPr sz="1120"/>
            </a:lvl3pPr>
            <a:lvl4pPr marL="640126" indent="0">
              <a:buNone/>
              <a:defRPr sz="933"/>
            </a:lvl4pPr>
            <a:lvl5pPr marL="853501" indent="0">
              <a:buNone/>
              <a:defRPr sz="933"/>
            </a:lvl5pPr>
            <a:lvl6pPr marL="1066876" indent="0">
              <a:buNone/>
              <a:defRPr sz="933"/>
            </a:lvl6pPr>
            <a:lvl7pPr marL="1280251" indent="0">
              <a:buNone/>
              <a:defRPr sz="933"/>
            </a:lvl7pPr>
            <a:lvl8pPr marL="1493627" indent="0">
              <a:buNone/>
              <a:defRPr sz="933"/>
            </a:lvl8pPr>
            <a:lvl9pPr marL="1707002" indent="0">
              <a:buNone/>
              <a:defRPr sz="9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531" y="2384073"/>
            <a:ext cx="6607338" cy="318487"/>
          </a:xfrm>
        </p:spPr>
        <p:txBody>
          <a:bodyPr/>
          <a:lstStyle>
            <a:lvl1pPr marL="0" indent="0" algn="ctr">
              <a:buNone/>
              <a:defRPr sz="747"/>
            </a:lvl1pPr>
            <a:lvl2pPr marL="213375" indent="0">
              <a:buNone/>
              <a:defRPr sz="653"/>
            </a:lvl2pPr>
            <a:lvl3pPr marL="426750" indent="0">
              <a:buNone/>
              <a:defRPr sz="560"/>
            </a:lvl3pPr>
            <a:lvl4pPr marL="640126" indent="0">
              <a:buNone/>
              <a:defRPr sz="467"/>
            </a:lvl4pPr>
            <a:lvl5pPr marL="853501" indent="0">
              <a:buNone/>
              <a:defRPr sz="467"/>
            </a:lvl5pPr>
            <a:lvl6pPr marL="1066876" indent="0">
              <a:buNone/>
              <a:defRPr sz="467"/>
            </a:lvl6pPr>
            <a:lvl7pPr marL="1280251" indent="0">
              <a:buNone/>
              <a:defRPr sz="467"/>
            </a:lvl7pPr>
            <a:lvl8pPr marL="1493627" indent="0">
              <a:buNone/>
              <a:defRPr sz="467"/>
            </a:lvl8pPr>
            <a:lvl9pPr marL="1707002" indent="0">
              <a:buNone/>
              <a:defRPr sz="4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8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531" y="284480"/>
            <a:ext cx="6607338" cy="1599381"/>
          </a:xfrm>
        </p:spPr>
        <p:txBody>
          <a:bodyPr anchor="ctr"/>
          <a:lstStyle>
            <a:lvl1pPr algn="ctr">
              <a:defRPr sz="14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532" y="1962250"/>
            <a:ext cx="6607338" cy="740311"/>
          </a:xfrm>
        </p:spPr>
        <p:txBody>
          <a:bodyPr anchor="ctr"/>
          <a:lstStyle>
            <a:lvl1pPr marL="0" indent="0" algn="ctr">
              <a:buNone/>
              <a:defRPr sz="747"/>
            </a:lvl1pPr>
            <a:lvl2pPr marL="213375" indent="0">
              <a:buNone/>
              <a:defRPr sz="653"/>
            </a:lvl2pPr>
            <a:lvl3pPr marL="426750" indent="0">
              <a:buNone/>
              <a:defRPr sz="560"/>
            </a:lvl3pPr>
            <a:lvl4pPr marL="640126" indent="0">
              <a:buNone/>
              <a:defRPr sz="467"/>
            </a:lvl4pPr>
            <a:lvl5pPr marL="853501" indent="0">
              <a:buNone/>
              <a:defRPr sz="467"/>
            </a:lvl5pPr>
            <a:lvl6pPr marL="1066876" indent="0">
              <a:buNone/>
              <a:defRPr sz="467"/>
            </a:lvl6pPr>
            <a:lvl7pPr marL="1280251" indent="0">
              <a:buNone/>
              <a:defRPr sz="467"/>
            </a:lvl7pPr>
            <a:lvl8pPr marL="1493627" indent="0">
              <a:buNone/>
              <a:defRPr sz="467"/>
            </a:lvl8pPr>
            <a:lvl9pPr marL="1707002" indent="0">
              <a:buNone/>
              <a:defRPr sz="4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49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60" y="284480"/>
            <a:ext cx="5930504" cy="1396689"/>
          </a:xfrm>
        </p:spPr>
        <p:txBody>
          <a:bodyPr anchor="ctr"/>
          <a:lstStyle>
            <a:lvl1pPr>
              <a:defRPr sz="14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96911" y="1684681"/>
            <a:ext cx="5579591" cy="277568"/>
          </a:xfrm>
        </p:spPr>
        <p:txBody>
          <a:bodyPr anchor="t">
            <a:normAutofit/>
          </a:bodyPr>
          <a:lstStyle>
            <a:lvl1pPr marL="0" indent="0">
              <a:buNone/>
              <a:defRPr sz="653"/>
            </a:lvl1pPr>
            <a:lvl2pPr marL="213375" indent="0">
              <a:buNone/>
              <a:defRPr sz="653"/>
            </a:lvl2pPr>
            <a:lvl3pPr marL="426750" indent="0">
              <a:buNone/>
              <a:defRPr sz="560"/>
            </a:lvl3pPr>
            <a:lvl4pPr marL="640126" indent="0">
              <a:buNone/>
              <a:defRPr sz="467"/>
            </a:lvl4pPr>
            <a:lvl5pPr marL="853501" indent="0">
              <a:buNone/>
              <a:defRPr sz="467"/>
            </a:lvl5pPr>
            <a:lvl6pPr marL="1066876" indent="0">
              <a:buNone/>
              <a:defRPr sz="467"/>
            </a:lvl6pPr>
            <a:lvl7pPr marL="1280251" indent="0">
              <a:buNone/>
              <a:defRPr sz="467"/>
            </a:lvl7pPr>
            <a:lvl8pPr marL="1493627" indent="0">
              <a:buNone/>
              <a:defRPr sz="467"/>
            </a:lvl8pPr>
            <a:lvl9pPr marL="1707002" indent="0">
              <a:buNone/>
              <a:defRPr sz="4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531" y="2040638"/>
            <a:ext cx="6607338" cy="663158"/>
          </a:xfrm>
        </p:spPr>
        <p:txBody>
          <a:bodyPr anchor="ctr">
            <a:normAutofit/>
          </a:bodyPr>
          <a:lstStyle>
            <a:lvl1pPr marL="0" indent="0" algn="ctr">
              <a:buNone/>
              <a:defRPr sz="747"/>
            </a:lvl1pPr>
            <a:lvl2pPr marL="213375" indent="0">
              <a:buNone/>
              <a:defRPr sz="653"/>
            </a:lvl2pPr>
            <a:lvl3pPr marL="426750" indent="0">
              <a:buNone/>
              <a:defRPr sz="560"/>
            </a:lvl3pPr>
            <a:lvl4pPr marL="640126" indent="0">
              <a:buNone/>
              <a:defRPr sz="467"/>
            </a:lvl4pPr>
            <a:lvl5pPr marL="853501" indent="0">
              <a:buNone/>
              <a:defRPr sz="467"/>
            </a:lvl5pPr>
            <a:lvl6pPr marL="1066876" indent="0">
              <a:buNone/>
              <a:defRPr sz="467"/>
            </a:lvl6pPr>
            <a:lvl7pPr marL="1280251" indent="0">
              <a:buNone/>
              <a:defRPr sz="467"/>
            </a:lvl7pPr>
            <a:lvl8pPr marL="1493627" indent="0">
              <a:buNone/>
              <a:defRPr sz="467"/>
            </a:lvl8pPr>
            <a:lvl9pPr marL="1707002" indent="0">
              <a:buNone/>
              <a:defRPr sz="4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8449" y="351944"/>
            <a:ext cx="388620" cy="272895"/>
          </a:xfrm>
          <a:prstGeom prst="rect">
            <a:avLst/>
          </a:prstGeom>
        </p:spPr>
        <p:txBody>
          <a:bodyPr vert="horz" lIns="42672" tIns="21336" rIns="42672" bIns="2133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373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0443" y="1397003"/>
            <a:ext cx="388620" cy="272895"/>
          </a:xfrm>
          <a:prstGeom prst="rect">
            <a:avLst/>
          </a:prstGeom>
        </p:spPr>
        <p:txBody>
          <a:bodyPr vert="horz" lIns="42672" tIns="21336" rIns="42672" bIns="2133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373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874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532" y="998070"/>
            <a:ext cx="6607338" cy="1172190"/>
          </a:xfrm>
        </p:spPr>
        <p:txBody>
          <a:bodyPr anchor="b"/>
          <a:lstStyle>
            <a:lvl1pPr algn="ctr">
              <a:defRPr sz="14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532" y="2175756"/>
            <a:ext cx="6607338" cy="532301"/>
          </a:xfrm>
        </p:spPr>
        <p:txBody>
          <a:bodyPr anchor="t"/>
          <a:lstStyle>
            <a:lvl1pPr marL="0" indent="0" algn="ctr">
              <a:buNone/>
              <a:defRPr sz="747"/>
            </a:lvl1pPr>
            <a:lvl2pPr marL="213375" indent="0">
              <a:buNone/>
              <a:defRPr sz="653"/>
            </a:lvl2pPr>
            <a:lvl3pPr marL="426750" indent="0">
              <a:buNone/>
              <a:defRPr sz="560"/>
            </a:lvl3pPr>
            <a:lvl4pPr marL="640126" indent="0">
              <a:buNone/>
              <a:defRPr sz="467"/>
            </a:lvl4pPr>
            <a:lvl5pPr marL="853501" indent="0">
              <a:buNone/>
              <a:defRPr sz="467"/>
            </a:lvl5pPr>
            <a:lvl6pPr marL="1066876" indent="0">
              <a:buNone/>
              <a:defRPr sz="467"/>
            </a:lvl6pPr>
            <a:lvl7pPr marL="1280251" indent="0">
              <a:buNone/>
              <a:defRPr sz="467"/>
            </a:lvl7pPr>
            <a:lvl8pPr marL="1493627" indent="0">
              <a:buNone/>
              <a:defRPr sz="467"/>
            </a:lvl8pPr>
            <a:lvl9pPr marL="1707002" indent="0">
              <a:buNone/>
              <a:defRPr sz="4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282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82531" y="284480"/>
            <a:ext cx="6607338" cy="7490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82531" y="1104644"/>
            <a:ext cx="2103097" cy="26892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120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2531" y="1373566"/>
            <a:ext cx="2103097" cy="1328994"/>
          </a:xfrm>
        </p:spPr>
        <p:txBody>
          <a:bodyPr anchor="t">
            <a:normAutofit/>
          </a:bodyPr>
          <a:lstStyle>
            <a:lvl1pPr marL="0" indent="0" algn="ctr">
              <a:buNone/>
              <a:defRPr sz="653"/>
            </a:lvl1pPr>
            <a:lvl2pPr marL="213375" indent="0">
              <a:buNone/>
              <a:defRPr sz="560"/>
            </a:lvl2pPr>
            <a:lvl3pPr marL="426750" indent="0">
              <a:buNone/>
              <a:defRPr sz="467"/>
            </a:lvl3pPr>
            <a:lvl4pPr marL="640126" indent="0">
              <a:buNone/>
              <a:defRPr sz="420"/>
            </a:lvl4pPr>
            <a:lvl5pPr marL="853501" indent="0">
              <a:buNone/>
              <a:defRPr sz="420"/>
            </a:lvl5pPr>
            <a:lvl6pPr marL="1066876" indent="0">
              <a:buNone/>
              <a:defRPr sz="420"/>
            </a:lvl6pPr>
            <a:lvl7pPr marL="1280251" indent="0">
              <a:buNone/>
              <a:defRPr sz="420"/>
            </a:lvl7pPr>
            <a:lvl8pPr marL="1493627" indent="0">
              <a:buNone/>
              <a:defRPr sz="420"/>
            </a:lvl8pPr>
            <a:lvl9pPr marL="1707002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38398" y="1104644"/>
            <a:ext cx="2098345" cy="26892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120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31360" y="1373566"/>
            <a:ext cx="2105886" cy="1328994"/>
          </a:xfrm>
        </p:spPr>
        <p:txBody>
          <a:bodyPr anchor="t">
            <a:normAutofit/>
          </a:bodyPr>
          <a:lstStyle>
            <a:lvl1pPr marL="0" indent="0" algn="ctr">
              <a:buNone/>
              <a:defRPr sz="653"/>
            </a:lvl1pPr>
            <a:lvl2pPr marL="213375" indent="0">
              <a:buNone/>
              <a:defRPr sz="560"/>
            </a:lvl2pPr>
            <a:lvl3pPr marL="426750" indent="0">
              <a:buNone/>
              <a:defRPr sz="467"/>
            </a:lvl3pPr>
            <a:lvl4pPr marL="640126" indent="0">
              <a:buNone/>
              <a:defRPr sz="420"/>
            </a:lvl4pPr>
            <a:lvl5pPr marL="853501" indent="0">
              <a:buNone/>
              <a:defRPr sz="420"/>
            </a:lvl5pPr>
            <a:lvl6pPr marL="1066876" indent="0">
              <a:buNone/>
              <a:defRPr sz="420"/>
            </a:lvl6pPr>
            <a:lvl7pPr marL="1280251" indent="0">
              <a:buNone/>
              <a:defRPr sz="420"/>
            </a:lvl7pPr>
            <a:lvl8pPr marL="1493627" indent="0">
              <a:buNone/>
              <a:defRPr sz="420"/>
            </a:lvl8pPr>
            <a:lvl9pPr marL="1707002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2977" y="1104644"/>
            <a:ext cx="2106892" cy="26892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120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082977" y="1373566"/>
            <a:ext cx="2106892" cy="1328994"/>
          </a:xfrm>
        </p:spPr>
        <p:txBody>
          <a:bodyPr anchor="t">
            <a:normAutofit/>
          </a:bodyPr>
          <a:lstStyle>
            <a:lvl1pPr marL="0" indent="0" algn="ctr">
              <a:buNone/>
              <a:defRPr sz="653"/>
            </a:lvl1pPr>
            <a:lvl2pPr marL="213375" indent="0">
              <a:buNone/>
              <a:defRPr sz="560"/>
            </a:lvl2pPr>
            <a:lvl3pPr marL="426750" indent="0">
              <a:buNone/>
              <a:defRPr sz="467"/>
            </a:lvl3pPr>
            <a:lvl4pPr marL="640126" indent="0">
              <a:buNone/>
              <a:defRPr sz="420"/>
            </a:lvl4pPr>
            <a:lvl5pPr marL="853501" indent="0">
              <a:buNone/>
              <a:defRPr sz="420"/>
            </a:lvl5pPr>
            <a:lvl6pPr marL="1066876" indent="0">
              <a:buNone/>
              <a:defRPr sz="420"/>
            </a:lvl6pPr>
            <a:lvl7pPr marL="1280251" indent="0">
              <a:buNone/>
              <a:defRPr sz="420"/>
            </a:lvl7pPr>
            <a:lvl8pPr marL="1493627" indent="0">
              <a:buNone/>
              <a:defRPr sz="420"/>
            </a:lvl8pPr>
            <a:lvl9pPr marL="1707002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865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82531" y="285027"/>
            <a:ext cx="6607338" cy="7484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82531" y="1962249"/>
            <a:ext cx="2101461" cy="26892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027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82531" y="1104643"/>
            <a:ext cx="2101461" cy="7112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747"/>
            </a:lvl1pPr>
            <a:lvl2pPr marL="213375" indent="0">
              <a:buNone/>
              <a:defRPr sz="747"/>
            </a:lvl2pPr>
            <a:lvl3pPr marL="426750" indent="0">
              <a:buNone/>
              <a:defRPr sz="747"/>
            </a:lvl3pPr>
            <a:lvl4pPr marL="640126" indent="0">
              <a:buNone/>
              <a:defRPr sz="747"/>
            </a:lvl4pPr>
            <a:lvl5pPr marL="853501" indent="0">
              <a:buNone/>
              <a:defRPr sz="747"/>
            </a:lvl5pPr>
            <a:lvl6pPr marL="1066876" indent="0">
              <a:buNone/>
              <a:defRPr sz="747"/>
            </a:lvl6pPr>
            <a:lvl7pPr marL="1280251" indent="0">
              <a:buNone/>
              <a:defRPr sz="747"/>
            </a:lvl7pPr>
            <a:lvl8pPr marL="1493627" indent="0">
              <a:buNone/>
              <a:defRPr sz="747"/>
            </a:lvl8pPr>
            <a:lvl9pPr marL="1707002" indent="0">
              <a:buNone/>
              <a:defRPr sz="74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82531" y="2231172"/>
            <a:ext cx="2101461" cy="471388"/>
          </a:xfrm>
        </p:spPr>
        <p:txBody>
          <a:bodyPr anchor="t">
            <a:normAutofit/>
          </a:bodyPr>
          <a:lstStyle>
            <a:lvl1pPr marL="0" indent="0" algn="ctr">
              <a:buNone/>
              <a:defRPr sz="653"/>
            </a:lvl1pPr>
            <a:lvl2pPr marL="213375" indent="0">
              <a:buNone/>
              <a:defRPr sz="560"/>
            </a:lvl2pPr>
            <a:lvl3pPr marL="426750" indent="0">
              <a:buNone/>
              <a:defRPr sz="467"/>
            </a:lvl3pPr>
            <a:lvl4pPr marL="640126" indent="0">
              <a:buNone/>
              <a:defRPr sz="420"/>
            </a:lvl4pPr>
            <a:lvl5pPr marL="853501" indent="0">
              <a:buNone/>
              <a:defRPr sz="420"/>
            </a:lvl5pPr>
            <a:lvl6pPr marL="1066876" indent="0">
              <a:buNone/>
              <a:defRPr sz="420"/>
            </a:lvl6pPr>
            <a:lvl7pPr marL="1280251" indent="0">
              <a:buNone/>
              <a:defRPr sz="420"/>
            </a:lvl7pPr>
            <a:lvl8pPr marL="1493627" indent="0">
              <a:buNone/>
              <a:defRPr sz="420"/>
            </a:lvl8pPr>
            <a:lvl9pPr marL="1707002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32259" y="1962249"/>
            <a:ext cx="2104915" cy="26892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027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31359" y="1104643"/>
            <a:ext cx="2105887" cy="7112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747"/>
            </a:lvl1pPr>
            <a:lvl2pPr marL="213375" indent="0">
              <a:buNone/>
              <a:defRPr sz="747"/>
            </a:lvl2pPr>
            <a:lvl3pPr marL="426750" indent="0">
              <a:buNone/>
              <a:defRPr sz="747"/>
            </a:lvl3pPr>
            <a:lvl4pPr marL="640126" indent="0">
              <a:buNone/>
              <a:defRPr sz="747"/>
            </a:lvl4pPr>
            <a:lvl5pPr marL="853501" indent="0">
              <a:buNone/>
              <a:defRPr sz="747"/>
            </a:lvl5pPr>
            <a:lvl6pPr marL="1066876" indent="0">
              <a:buNone/>
              <a:defRPr sz="747"/>
            </a:lvl6pPr>
            <a:lvl7pPr marL="1280251" indent="0">
              <a:buNone/>
              <a:defRPr sz="747"/>
            </a:lvl7pPr>
            <a:lvl8pPr marL="1493627" indent="0">
              <a:buNone/>
              <a:defRPr sz="747"/>
            </a:lvl8pPr>
            <a:lvl9pPr marL="1707002" indent="0">
              <a:buNone/>
              <a:defRPr sz="74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31359" y="2231171"/>
            <a:ext cx="2105887" cy="471389"/>
          </a:xfrm>
        </p:spPr>
        <p:txBody>
          <a:bodyPr anchor="t">
            <a:normAutofit/>
          </a:bodyPr>
          <a:lstStyle>
            <a:lvl1pPr marL="0" indent="0" algn="ctr">
              <a:buNone/>
              <a:defRPr sz="653"/>
            </a:lvl1pPr>
            <a:lvl2pPr marL="213375" indent="0">
              <a:buNone/>
              <a:defRPr sz="560"/>
            </a:lvl2pPr>
            <a:lvl3pPr marL="426750" indent="0">
              <a:buNone/>
              <a:defRPr sz="467"/>
            </a:lvl3pPr>
            <a:lvl4pPr marL="640126" indent="0">
              <a:buNone/>
              <a:defRPr sz="420"/>
            </a:lvl4pPr>
            <a:lvl5pPr marL="853501" indent="0">
              <a:buNone/>
              <a:defRPr sz="420"/>
            </a:lvl5pPr>
            <a:lvl6pPr marL="1066876" indent="0">
              <a:buNone/>
              <a:defRPr sz="420"/>
            </a:lvl6pPr>
            <a:lvl7pPr marL="1280251" indent="0">
              <a:buNone/>
              <a:defRPr sz="420"/>
            </a:lvl7pPr>
            <a:lvl8pPr marL="1493627" indent="0">
              <a:buNone/>
              <a:defRPr sz="420"/>
            </a:lvl8pPr>
            <a:lvl9pPr marL="1707002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2978" y="1962249"/>
            <a:ext cx="2104184" cy="26892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027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082977" y="1104643"/>
            <a:ext cx="2106892" cy="7112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747"/>
            </a:lvl1pPr>
            <a:lvl2pPr marL="213375" indent="0">
              <a:buNone/>
              <a:defRPr sz="747"/>
            </a:lvl2pPr>
            <a:lvl3pPr marL="426750" indent="0">
              <a:buNone/>
              <a:defRPr sz="747"/>
            </a:lvl3pPr>
            <a:lvl4pPr marL="640126" indent="0">
              <a:buNone/>
              <a:defRPr sz="747"/>
            </a:lvl4pPr>
            <a:lvl5pPr marL="853501" indent="0">
              <a:buNone/>
              <a:defRPr sz="747"/>
            </a:lvl5pPr>
            <a:lvl6pPr marL="1066876" indent="0">
              <a:buNone/>
              <a:defRPr sz="747"/>
            </a:lvl6pPr>
            <a:lvl7pPr marL="1280251" indent="0">
              <a:buNone/>
              <a:defRPr sz="747"/>
            </a:lvl7pPr>
            <a:lvl8pPr marL="1493627" indent="0">
              <a:buNone/>
              <a:defRPr sz="747"/>
            </a:lvl8pPr>
            <a:lvl9pPr marL="1707002" indent="0">
              <a:buNone/>
              <a:defRPr sz="74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082898" y="2231170"/>
            <a:ext cx="2106971" cy="471390"/>
          </a:xfrm>
        </p:spPr>
        <p:txBody>
          <a:bodyPr anchor="t">
            <a:normAutofit/>
          </a:bodyPr>
          <a:lstStyle>
            <a:lvl1pPr marL="0" indent="0" algn="ctr">
              <a:buNone/>
              <a:defRPr sz="653"/>
            </a:lvl1pPr>
            <a:lvl2pPr marL="213375" indent="0">
              <a:buNone/>
              <a:defRPr sz="560"/>
            </a:lvl2pPr>
            <a:lvl3pPr marL="426750" indent="0">
              <a:buNone/>
              <a:defRPr sz="467"/>
            </a:lvl3pPr>
            <a:lvl4pPr marL="640126" indent="0">
              <a:buNone/>
              <a:defRPr sz="420"/>
            </a:lvl4pPr>
            <a:lvl5pPr marL="853501" indent="0">
              <a:buNone/>
              <a:defRPr sz="420"/>
            </a:lvl5pPr>
            <a:lvl6pPr marL="1066876" indent="0">
              <a:buNone/>
              <a:defRPr sz="420"/>
            </a:lvl6pPr>
            <a:lvl7pPr marL="1280251" indent="0">
              <a:buNone/>
              <a:defRPr sz="420"/>
            </a:lvl7pPr>
            <a:lvl8pPr marL="1493627" indent="0">
              <a:buNone/>
              <a:defRPr sz="420"/>
            </a:lvl8pPr>
            <a:lvl9pPr marL="1707002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666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82532" y="1104643"/>
            <a:ext cx="6607338" cy="15979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415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284480"/>
            <a:ext cx="1627745" cy="2418080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82531" y="284480"/>
            <a:ext cx="4882437" cy="24180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904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82531" y="1104643"/>
            <a:ext cx="6606939" cy="159791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04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531" y="386663"/>
            <a:ext cx="6599242" cy="1277182"/>
          </a:xfrm>
        </p:spPr>
        <p:txBody>
          <a:bodyPr anchor="b">
            <a:normAutofit/>
          </a:bodyPr>
          <a:lstStyle>
            <a:lvl1pPr>
              <a:defRPr sz="18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531" y="1706814"/>
            <a:ext cx="6599242" cy="638485"/>
          </a:xfrm>
        </p:spPr>
        <p:txBody>
          <a:bodyPr>
            <a:normAutofit/>
          </a:bodyPr>
          <a:lstStyle>
            <a:lvl1pPr marL="0" indent="0" algn="ctr">
              <a:buNone/>
              <a:defRPr sz="933">
                <a:solidFill>
                  <a:schemeClr val="bg1">
                    <a:lumMod val="50000"/>
                  </a:schemeClr>
                </a:solidFill>
              </a:defRPr>
            </a:lvl1pPr>
            <a:lvl2pPr marL="213375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2pPr>
            <a:lvl3pPr marL="4267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3pPr>
            <a:lvl4pPr marL="640126" indent="0">
              <a:buNone/>
              <a:defRPr sz="747">
                <a:solidFill>
                  <a:schemeClr val="tx1">
                    <a:tint val="75000"/>
                  </a:schemeClr>
                </a:solidFill>
              </a:defRPr>
            </a:lvl4pPr>
            <a:lvl5pPr marL="853501" indent="0">
              <a:buNone/>
              <a:defRPr sz="747">
                <a:solidFill>
                  <a:schemeClr val="tx1">
                    <a:tint val="75000"/>
                  </a:schemeClr>
                </a:solidFill>
              </a:defRPr>
            </a:lvl5pPr>
            <a:lvl6pPr marL="1066876" indent="0">
              <a:buNone/>
              <a:defRPr sz="747">
                <a:solidFill>
                  <a:schemeClr val="tx1">
                    <a:tint val="75000"/>
                  </a:schemeClr>
                </a:solidFill>
              </a:defRPr>
            </a:lvl6pPr>
            <a:lvl7pPr marL="1280251" indent="0">
              <a:buNone/>
              <a:defRPr sz="747">
                <a:solidFill>
                  <a:schemeClr val="tx1">
                    <a:tint val="75000"/>
                  </a:schemeClr>
                </a:solidFill>
              </a:defRPr>
            </a:lvl7pPr>
            <a:lvl8pPr marL="1493627" indent="0">
              <a:buNone/>
              <a:defRPr sz="747">
                <a:solidFill>
                  <a:schemeClr val="tx1">
                    <a:tint val="75000"/>
                  </a:schemeClr>
                </a:solidFill>
              </a:defRPr>
            </a:lvl8pPr>
            <a:lvl9pPr marL="1707002" indent="0">
              <a:buNone/>
              <a:defRPr sz="7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64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82532" y="288641"/>
            <a:ext cx="6607338" cy="7448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82531" y="1104643"/>
            <a:ext cx="3255092" cy="159791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3934777" y="1104643"/>
            <a:ext cx="3254693" cy="159791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4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82532" y="288641"/>
            <a:ext cx="6607338" cy="7448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784" y="1106475"/>
            <a:ext cx="3106840" cy="317331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213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82531" y="1423806"/>
            <a:ext cx="3255092" cy="127875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77720" y="1106475"/>
            <a:ext cx="3112150" cy="317331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213" b="0">
                <a:solidFill>
                  <a:schemeClr val="tx1"/>
                </a:solidFill>
              </a:defRPr>
            </a:lvl1pPr>
            <a:lvl2pPr marL="213375" indent="0">
              <a:buNone/>
              <a:defRPr sz="933" b="1"/>
            </a:lvl2pPr>
            <a:lvl3pPr marL="426750" indent="0">
              <a:buNone/>
              <a:defRPr sz="840" b="1"/>
            </a:lvl3pPr>
            <a:lvl4pPr marL="640126" indent="0">
              <a:buNone/>
              <a:defRPr sz="747" b="1"/>
            </a:lvl4pPr>
            <a:lvl5pPr marL="853501" indent="0">
              <a:buNone/>
              <a:defRPr sz="747" b="1"/>
            </a:lvl5pPr>
            <a:lvl6pPr marL="1066876" indent="0">
              <a:buNone/>
              <a:defRPr sz="747" b="1"/>
            </a:lvl6pPr>
            <a:lvl7pPr marL="1280251" indent="0">
              <a:buNone/>
              <a:defRPr sz="747" b="1"/>
            </a:lvl7pPr>
            <a:lvl8pPr marL="1493627" indent="0">
              <a:buNone/>
              <a:defRPr sz="747" b="1"/>
            </a:lvl8pPr>
            <a:lvl9pPr marL="1707002" indent="0">
              <a:buNone/>
              <a:defRPr sz="74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3934778" y="1423806"/>
            <a:ext cx="3254693" cy="127875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9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3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7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532" y="284480"/>
            <a:ext cx="2509001" cy="944184"/>
          </a:xfrm>
        </p:spPr>
        <p:txBody>
          <a:bodyPr anchor="b"/>
          <a:lstStyle>
            <a:lvl1pPr algn="ctr">
              <a:defRPr sz="14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237265" y="284480"/>
            <a:ext cx="3952604" cy="241808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531" y="1228664"/>
            <a:ext cx="2509002" cy="1473896"/>
          </a:xfrm>
        </p:spPr>
        <p:txBody>
          <a:bodyPr/>
          <a:lstStyle>
            <a:lvl1pPr marL="0" indent="0" algn="ctr">
              <a:buNone/>
              <a:defRPr sz="747"/>
            </a:lvl1pPr>
            <a:lvl2pPr marL="213375" indent="0">
              <a:buNone/>
              <a:defRPr sz="653"/>
            </a:lvl2pPr>
            <a:lvl3pPr marL="426750" indent="0">
              <a:buNone/>
              <a:defRPr sz="560"/>
            </a:lvl3pPr>
            <a:lvl4pPr marL="640126" indent="0">
              <a:buNone/>
              <a:defRPr sz="467"/>
            </a:lvl4pPr>
            <a:lvl5pPr marL="853501" indent="0">
              <a:buNone/>
              <a:defRPr sz="467"/>
            </a:lvl5pPr>
            <a:lvl6pPr marL="1066876" indent="0">
              <a:buNone/>
              <a:defRPr sz="467"/>
            </a:lvl6pPr>
            <a:lvl7pPr marL="1280251" indent="0">
              <a:buNone/>
              <a:defRPr sz="467"/>
            </a:lvl7pPr>
            <a:lvl8pPr marL="1493627" indent="0">
              <a:buNone/>
              <a:defRPr sz="467"/>
            </a:lvl8pPr>
            <a:lvl9pPr marL="1707002" indent="0">
              <a:buNone/>
              <a:defRPr sz="4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0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3200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531" y="284480"/>
            <a:ext cx="3783543" cy="944185"/>
          </a:xfrm>
        </p:spPr>
        <p:txBody>
          <a:bodyPr anchor="b"/>
          <a:lstStyle>
            <a:lvl1pPr algn="ctr">
              <a:defRPr sz="14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33312" y="284480"/>
            <a:ext cx="2075291" cy="241808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1493"/>
            </a:lvl1pPr>
            <a:lvl2pPr marL="213375" indent="0">
              <a:buNone/>
              <a:defRPr sz="1307"/>
            </a:lvl2pPr>
            <a:lvl3pPr marL="426750" indent="0">
              <a:buNone/>
              <a:defRPr sz="1120"/>
            </a:lvl3pPr>
            <a:lvl4pPr marL="640126" indent="0">
              <a:buNone/>
              <a:defRPr sz="933"/>
            </a:lvl4pPr>
            <a:lvl5pPr marL="853501" indent="0">
              <a:buNone/>
              <a:defRPr sz="933"/>
            </a:lvl5pPr>
            <a:lvl6pPr marL="1066876" indent="0">
              <a:buNone/>
              <a:defRPr sz="933"/>
            </a:lvl6pPr>
            <a:lvl7pPr marL="1280251" indent="0">
              <a:buNone/>
              <a:defRPr sz="933"/>
            </a:lvl7pPr>
            <a:lvl8pPr marL="1493627" indent="0">
              <a:buNone/>
              <a:defRPr sz="933"/>
            </a:lvl8pPr>
            <a:lvl9pPr marL="1707002" indent="0">
              <a:buNone/>
              <a:defRPr sz="9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544" y="1228665"/>
            <a:ext cx="3783530" cy="1473895"/>
          </a:xfrm>
        </p:spPr>
        <p:txBody>
          <a:bodyPr/>
          <a:lstStyle>
            <a:lvl1pPr marL="0" indent="0" algn="ctr">
              <a:buNone/>
              <a:defRPr sz="747"/>
            </a:lvl1pPr>
            <a:lvl2pPr marL="213375" indent="0">
              <a:buNone/>
              <a:defRPr sz="653"/>
            </a:lvl2pPr>
            <a:lvl3pPr marL="426750" indent="0">
              <a:buNone/>
              <a:defRPr sz="560"/>
            </a:lvl3pPr>
            <a:lvl4pPr marL="640126" indent="0">
              <a:buNone/>
              <a:defRPr sz="467"/>
            </a:lvl4pPr>
            <a:lvl5pPr marL="853501" indent="0">
              <a:buNone/>
              <a:defRPr sz="467"/>
            </a:lvl5pPr>
            <a:lvl6pPr marL="1066876" indent="0">
              <a:buNone/>
              <a:defRPr sz="467"/>
            </a:lvl6pPr>
            <a:lvl7pPr marL="1280251" indent="0">
              <a:buNone/>
              <a:defRPr sz="467"/>
            </a:lvl7pPr>
            <a:lvl8pPr marL="1493627" indent="0">
              <a:buNone/>
              <a:defRPr sz="467"/>
            </a:lvl8pPr>
            <a:lvl9pPr marL="1707002" indent="0">
              <a:buNone/>
              <a:defRPr sz="4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9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72402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2532" y="288641"/>
            <a:ext cx="6607338" cy="744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532" y="1104643"/>
            <a:ext cx="6607338" cy="1597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95195" y="2745528"/>
            <a:ext cx="1748790" cy="170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7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2531" y="2745528"/>
            <a:ext cx="4253965" cy="170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7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2682" y="2745528"/>
            <a:ext cx="487187" cy="1703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7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99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426750" rtl="0" eaLnBrk="1" latinLnBrk="0" hangingPunct="1">
        <a:lnSpc>
          <a:spcPct val="90000"/>
        </a:lnSpc>
        <a:spcBef>
          <a:spcPct val="0"/>
        </a:spcBef>
        <a:buNone/>
        <a:defRPr sz="168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06688" indent="-106688" algn="l" defTabSz="426750" rtl="0" eaLnBrk="1" latinLnBrk="0" hangingPunct="1">
        <a:lnSpc>
          <a:spcPct val="120000"/>
        </a:lnSpc>
        <a:spcBef>
          <a:spcPts val="467"/>
        </a:spcBef>
        <a:buClr>
          <a:schemeClr val="tx1"/>
        </a:buClr>
        <a:buFont typeface="Arial" panose="020B0604020202020204" pitchFamily="34" charset="0"/>
        <a:buChar char="•"/>
        <a:defRPr sz="9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320063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84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533438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74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746813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65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960189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65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173564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65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1386939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65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1600314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65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1813690" indent="-106688" algn="l" defTabSz="426750" rtl="0" eaLnBrk="1" latinLnBrk="0" hangingPunct="1">
        <a:lnSpc>
          <a:spcPct val="120000"/>
        </a:lnSpc>
        <a:spcBef>
          <a:spcPts val="233"/>
        </a:spcBef>
        <a:buClr>
          <a:schemeClr val="tx1"/>
        </a:buClr>
        <a:buFont typeface="Arial" panose="020B0604020202020204" pitchFamily="34" charset="0"/>
        <a:buChar char="•"/>
        <a:defRPr sz="65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13375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2pPr>
      <a:lvl3pPr marL="426750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3pPr>
      <a:lvl4pPr marL="640126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4pPr>
      <a:lvl5pPr marL="853501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5pPr>
      <a:lvl6pPr marL="1066876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6pPr>
      <a:lvl7pPr marL="1280251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7pPr>
      <a:lvl8pPr marL="1493627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8pPr>
      <a:lvl9pPr marL="1707002" algn="l" defTabSz="426750" rtl="0" eaLnBrk="1" latinLnBrk="0" hangingPunct="1">
        <a:defRPr sz="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39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86" y="-72171"/>
            <a:ext cx="735629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033CC"/>
                </a:solidFill>
              </a:rPr>
              <a:t>UTILITY RATEPAYER ASSISTANCE </a:t>
            </a:r>
            <a:r>
              <a:rPr lang="en-US" sz="2200" b="1" dirty="0" smtClean="0">
                <a:solidFill>
                  <a:srgbClr val="0033CC"/>
                </a:solidFill>
              </a:rPr>
              <a:t>PROGRAM</a:t>
            </a:r>
          </a:p>
          <a:p>
            <a:pPr algn="ctr"/>
            <a:endParaRPr lang="en-US" sz="800" dirty="0">
              <a:solidFill>
                <a:srgbClr val="0033CC"/>
              </a:solidFill>
            </a:endParaRPr>
          </a:p>
          <a:p>
            <a:pPr algn="ctr"/>
            <a:r>
              <a:rPr lang="en-US" sz="1400" dirty="0"/>
              <a:t>The Utility Ratepayer Assistance Program (URAP) is in place to assist residents who may need assistance paying their water/sewer utility bills.  The program is managed by F.I.S.H.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(</a:t>
            </a:r>
            <a:r>
              <a:rPr lang="en-US" sz="1400" dirty="0"/>
              <a:t>Friends in Service Helping</a:t>
            </a:r>
            <a:r>
              <a:rPr lang="en-US" sz="1400" dirty="0" smtClean="0"/>
              <a:t>).</a:t>
            </a:r>
          </a:p>
          <a:p>
            <a:endParaRPr lang="en-US" sz="1100" dirty="0"/>
          </a:p>
          <a:p>
            <a:pPr algn="ctr"/>
            <a:r>
              <a:rPr lang="en-US" sz="1200" b="1" dirty="0" smtClean="0"/>
              <a:t>Residents may donate </a:t>
            </a:r>
            <a:r>
              <a:rPr lang="en-US" sz="1200" b="1" dirty="0"/>
              <a:t>to the URAP by </a:t>
            </a:r>
            <a:r>
              <a:rPr lang="en-US" sz="1200" b="1" dirty="0" smtClean="0"/>
              <a:t>submitting a check payable to: </a:t>
            </a:r>
            <a:endParaRPr lang="en-US" sz="1200" b="1" dirty="0"/>
          </a:p>
          <a:p>
            <a:pPr algn="ctr"/>
            <a:r>
              <a:rPr lang="en-US" sz="1200" b="1" dirty="0" smtClean="0"/>
              <a:t>Carson City Treasurer -- URAP</a:t>
            </a:r>
            <a:br>
              <a:rPr lang="en-US" sz="1200" b="1" dirty="0" smtClean="0"/>
            </a:br>
            <a:r>
              <a:rPr lang="en-US" sz="1200" b="1" dirty="0" smtClean="0"/>
              <a:t>201 N. Carson Street, Suite 5</a:t>
            </a:r>
            <a:br>
              <a:rPr lang="en-US" sz="1200" b="1" dirty="0" smtClean="0"/>
            </a:br>
            <a:r>
              <a:rPr lang="en-US" sz="1200" b="1" dirty="0" smtClean="0"/>
              <a:t>Carson City, NV 89701</a:t>
            </a:r>
          </a:p>
          <a:p>
            <a:pPr algn="ctr"/>
            <a:r>
              <a:rPr lang="en-US" sz="1200" b="1" i="1" dirty="0" smtClean="0">
                <a:solidFill>
                  <a:srgbClr val="FF0000"/>
                </a:solidFill>
              </a:rPr>
              <a:t>Please attach this flyer with your payment and note on the memo line – URAP DONATION</a:t>
            </a:r>
          </a:p>
          <a:p>
            <a:pPr algn="ctr"/>
            <a:r>
              <a:rPr lang="en-US" sz="1000" b="1" i="1" dirty="0" smtClean="0"/>
              <a:t> </a:t>
            </a:r>
            <a:r>
              <a:rPr lang="en-US" sz="1200" dirty="0"/>
              <a:t> </a:t>
            </a:r>
            <a:endParaRPr lang="en-US" sz="1200" dirty="0" smtClean="0"/>
          </a:p>
          <a:p>
            <a:pPr algn="ctr"/>
            <a:r>
              <a:rPr lang="en-US" sz="1200" b="1" dirty="0" smtClean="0"/>
              <a:t>Please accept this donation of $ _____________ for the URAP Program on behalf of _______________</a:t>
            </a:r>
            <a:endParaRPr lang="en-US" sz="1200" b="1" dirty="0"/>
          </a:p>
          <a:p>
            <a:r>
              <a:rPr lang="en-US" sz="1100" dirty="0"/>
              <a:t> </a:t>
            </a:r>
            <a:endParaRPr lang="en-US" sz="1400" b="1" dirty="0"/>
          </a:p>
          <a:p>
            <a:pPr algn="ctr"/>
            <a:r>
              <a:rPr lang="en-US" sz="1500" b="1" dirty="0"/>
              <a:t>Residents seeking assistance with their </a:t>
            </a:r>
            <a:r>
              <a:rPr lang="en-US" sz="1500" b="1" dirty="0" smtClean="0"/>
              <a:t/>
            </a:r>
            <a:br>
              <a:rPr lang="en-US" sz="1500" b="1" dirty="0" smtClean="0"/>
            </a:br>
            <a:r>
              <a:rPr lang="en-US" sz="1500" b="1" dirty="0" smtClean="0"/>
              <a:t>monthly </a:t>
            </a:r>
            <a:r>
              <a:rPr lang="en-US" sz="1500" b="1" dirty="0"/>
              <a:t>utility bills </a:t>
            </a:r>
            <a:r>
              <a:rPr lang="en-US" sz="1500" b="1" dirty="0" smtClean="0"/>
              <a:t>may </a:t>
            </a:r>
            <a:r>
              <a:rPr lang="en-US" sz="1500" b="1" dirty="0"/>
              <a:t>contact F.I.S.H. directly at (775) </a:t>
            </a:r>
            <a:r>
              <a:rPr lang="en-US" sz="1500" b="1" dirty="0" smtClean="0"/>
              <a:t>882-3474</a:t>
            </a:r>
            <a:endParaRPr lang="en-US" sz="1500" b="1" dirty="0"/>
          </a:p>
        </p:txBody>
      </p:sp>
      <p:sp>
        <p:nvSpPr>
          <p:cNvPr id="2" name="TextBox 1"/>
          <p:cNvSpPr txBox="1"/>
          <p:nvPr/>
        </p:nvSpPr>
        <p:spPr>
          <a:xfrm rot="20539143">
            <a:off x="110853" y="1037690"/>
            <a:ext cx="12431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LATE MATERIAL</a:t>
            </a: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04115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101</TotalTime>
  <Words>37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Tw Cen MT</vt:lpstr>
      <vt:lpstr>Droplet</vt:lpstr>
      <vt:lpstr>PowerPoint Presentation</vt:lpstr>
    </vt:vector>
  </TitlesOfParts>
  <Company>City of Carson City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Leet</dc:creator>
  <cp:lastModifiedBy>Karen Leet</cp:lastModifiedBy>
  <cp:revision>10</cp:revision>
  <cp:lastPrinted>2019-03-21T20:47:33Z</cp:lastPrinted>
  <dcterms:created xsi:type="dcterms:W3CDTF">2019-03-11T21:00:21Z</dcterms:created>
  <dcterms:modified xsi:type="dcterms:W3CDTF">2019-03-25T17:13:08Z</dcterms:modified>
</cp:coreProperties>
</file>