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  <p:sldMasterId id="2147484243" r:id="rId2"/>
    <p:sldMasterId id="2147484245" r:id="rId3"/>
  </p:sldMasterIdLst>
  <p:notesMasterIdLst>
    <p:notesMasterId r:id="rId20"/>
  </p:notesMasterIdLst>
  <p:handoutMasterIdLst>
    <p:handoutMasterId r:id="rId21"/>
  </p:handoutMasterIdLst>
  <p:sldIdLst>
    <p:sldId id="592" r:id="rId4"/>
    <p:sldId id="566" r:id="rId5"/>
    <p:sldId id="590" r:id="rId6"/>
    <p:sldId id="565" r:id="rId7"/>
    <p:sldId id="567" r:id="rId8"/>
    <p:sldId id="568" r:id="rId9"/>
    <p:sldId id="572" r:id="rId10"/>
    <p:sldId id="603" r:id="rId11"/>
    <p:sldId id="574" r:id="rId12"/>
    <p:sldId id="573" r:id="rId13"/>
    <p:sldId id="576" r:id="rId14"/>
    <p:sldId id="577" r:id="rId15"/>
    <p:sldId id="579" r:id="rId16"/>
    <p:sldId id="580" r:id="rId17"/>
    <p:sldId id="593" r:id="rId18"/>
    <p:sldId id="54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a Maloney" initials="L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4D4D4D"/>
    <a:srgbClr val="FFFF00"/>
    <a:srgbClr val="33CC33"/>
    <a:srgbClr val="008000"/>
    <a:srgbClr val="66FFFF"/>
    <a:srgbClr val="99FF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9714" autoAdjust="0"/>
  </p:normalViewPr>
  <p:slideViewPr>
    <p:cSldViewPr>
      <p:cViewPr varScale="1">
        <p:scale>
          <a:sx n="66" d="100"/>
          <a:sy n="66" d="100"/>
        </p:scale>
        <p:origin x="-16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407030-83BC-4C5E-AEBB-EDF4662525CE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0B7BCF-DC2F-475C-B22E-9997619F3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43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149A39-8779-4149-B08B-363A102B0995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0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54E160-3811-479C-AA61-078F22886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13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3FDF8-B467-4D72-9579-201A33248FB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3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3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3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57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8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88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1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1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0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9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4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1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4E160-3811-479C-AA61-078F228862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A6F18-550C-4042-A8C4-1DBD44496F90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04AA-6266-4AE4-B4F4-443B2B97A4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04895-400D-4748-AC4C-90AFFB698277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9B6B0-4296-45B7-BB85-4F09FD001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11684-0007-4E16-BB90-F9365C9AA3F9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C3342-172F-4BE3-816F-D35FE96D13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5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A6F18-550C-4042-A8C4-1DBD44496F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04AA-6266-4AE4-B4F4-443B2B97A4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583B-8894-4988-B111-35278EDA33D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36634-9F6F-4ACC-AAA7-5959D4BA39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2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E1897-584F-4738-9D13-1FD8100AB46D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2F2FD-94A6-4028-95D0-FA334C6E75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9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3672B-C584-4DA4-9257-8A118C8C49E0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66729-3DA1-4254-A741-D90175F793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E0044-0C9C-4010-AB46-B94E8EB25FE4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7269B-BECD-40C9-A760-4BC3E45CF5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6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EBCEA-ABC9-4ABD-B4E9-1358AA51B527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D2514-4084-4B68-8F28-8867934AB5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7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20519-90EF-4829-B85C-A3CB172D315F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2A557-1B4D-4DF4-9771-28BE0C111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3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D3946-2AA3-48C4-82B9-FFBD96004173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4FFE0-2B35-4BD3-A4FA-FF571F5186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3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9D9DA-F8C1-49C0-AA2C-B9673F52D773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1AC56-5616-4F92-9A51-D8C7FD9EDD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99ECF-FD46-4AE2-8F42-563CE878A050}" type="datetime1">
              <a:rPr lang="en-US" smtClean="0">
                <a:solidFill>
                  <a:prstClr val="black"/>
                </a:solidFill>
              </a:rPr>
              <a:t>9/10/2019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B4AC26-481B-494E-A315-136516CA9B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3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99ECF-FD46-4AE2-8F42-563CE878A05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B4AC26-481B-494E-A315-136516CA9B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3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2E7BAC-F6BE-4B36-97F8-299F78694205}" type="datetime1">
              <a:rPr lang="en-US" smtClean="0">
                <a:solidFill>
                  <a:srgbClr val="D4D2D0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9/10/2019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46CF16-A67C-4FB2-9AA9-ED548A01D539}" type="slidenum">
              <a:rPr lang="en-US" smtClean="0">
                <a:solidFill>
                  <a:srgbClr val="D4D2D0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023256"/>
      </p:ext>
    </p:extLst>
  </p:cSld>
  <p:clrMap bg1="dk1" tx1="lt1" bg2="dk2" tx2="lt2" accent1="accent1" accent2="accent2" accent3="accent3" accent4="accent4" accent5="accent5" accent6="accent6" hlink="hlink" folHlink="folHlink"/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son.org/transport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r="-2773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B8663E-9327-4CA5-AC04-04B542FE2B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5600" y="990600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Carson City</a:t>
            </a:r>
          </a:p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Regional Transportation </a:t>
            </a:r>
          </a:p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Commission</a:t>
            </a:r>
          </a:p>
          <a:p>
            <a:pPr algn="ctr"/>
            <a:endParaRPr lang="en-US" sz="4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September 11, 2019</a:t>
            </a:r>
            <a:endParaRPr lang="en-US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3810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 2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Roadway Functional Classification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TransDept\Outreach\TRAFCC\Meeting 9 - 26AUG19\Exhibits\District 2 Functional Classification 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5" y="0"/>
            <a:ext cx="5299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30775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367971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 2</a:t>
            </a: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Traffic Volumes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399365"/>
            <a:ext cx="408915" cy="13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639" y="1"/>
            <a:ext cx="5299363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98475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9312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 2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Fatalities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Injuries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TransDept\Outreach\TRAFCC\Meeting 9 - 26AUG19\Exhibits\District 2 Crash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62" y="4481"/>
            <a:ext cx="5295901" cy="68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5615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74487"/>
            <a:ext cx="3844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 2</a:t>
            </a: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Long-Term</a:t>
            </a: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Public Works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Capital Improvement Projects (CIP)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637" y="1"/>
            <a:ext cx="5299363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5615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3831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 2</a:t>
            </a: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Pavement Condition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 Proposed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Transportation Projects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:\TransDept\Outreach\TRAFCC\Meeting 9 - 26AUG19\Exhibits\District 2 Pavment Condi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90" y="0"/>
            <a:ext cx="5299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36634-9F6F-4ACC-AAA7-5959D4BA39A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Proposed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Transportation Projects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:\TransDept\Outreach\TRAFCC\Meeting 9 - 26AUG19\Exhibits\District 2 Proposed Projec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7" y="1"/>
            <a:ext cx="529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4499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2A557-1B4D-4DF4-9771-28BE0C1118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3275" y="152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Fiscal Year 2020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District 2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Proposed Projects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10158"/>
              </p:ext>
            </p:extLst>
          </p:nvPr>
        </p:nvGraphicFramePr>
        <p:xfrm>
          <a:off x="97872" y="1905000"/>
          <a:ext cx="8948256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Worksheet" r:id="rId4" imgW="18621289" imgH="6343650" progId="Excel.Sheet.12">
                  <p:embed/>
                </p:oleObj>
              </mc:Choice>
              <mc:Fallback>
                <p:oleObj name="Worksheet" r:id="rId4" imgW="18621289" imgH="6343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872" y="1905000"/>
                        <a:ext cx="8948256" cy="30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1527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Pavement Management Plan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RTC Approved April 11, 2018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efficient and effective strategy to maintain the City’s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roadways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five performance districts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Five year rotating schedule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36634-9F6F-4ACC-AAA7-5959D4BA39A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676400"/>
            <a:ext cx="3200400" cy="4145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www.Carson.org/transportation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Pavement Management Plan Objectives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98637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Predictable use of roadway funding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Improves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transparency for public and decision-makers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Maintains flexibility for unplanned City projects and “match” for grant opportunities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Targets cost-saving strategies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Provides a framework for: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Tracking pavement conditions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Setting performance targets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etter understanding and justifying funding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36634-9F6F-4ACC-AAA7-5959D4BA39A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36634-9F6F-4ACC-AAA7-5959D4BA39A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96605"/>
              </p:ext>
            </p:extLst>
          </p:nvPr>
        </p:nvGraphicFramePr>
        <p:xfrm>
          <a:off x="5867400" y="1317764"/>
          <a:ext cx="3200400" cy="250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</a:t>
                      </a:r>
                      <a:r>
                        <a:rPr lang="en-US" sz="1400" baseline="0" dirty="0" smtClean="0"/>
                        <a:t> District 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(Purple)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(Green)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(Orange)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2022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(Blue)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:\TransDept\Outreach\TRAFCC\Meeting 9 - 26AUG19\Exhibits\Pavement_District_IMAGE_2019072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13509" r="2338" b="10301"/>
          <a:stretch/>
        </p:blipFill>
        <p:spPr bwMode="auto">
          <a:xfrm>
            <a:off x="25400" y="810399"/>
            <a:ext cx="5790786" cy="6019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164068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Five Performance Districts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71500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4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Pavement Management Plan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Establishes an annual implementation schedule: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36634-9F6F-4ACC-AAA7-5959D4BA39A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27959"/>
              </p:ext>
            </p:extLst>
          </p:nvPr>
        </p:nvGraphicFramePr>
        <p:xfrm>
          <a:off x="762000" y="2743199"/>
          <a:ext cx="6781800" cy="3146584"/>
        </p:xfrm>
        <a:graphic>
          <a:graphicData uri="http://schemas.openxmlformats.org/drawingml/2006/table">
            <a:tbl>
              <a:tblPr firstRow="1" firstCol="1" bandRow="1"/>
              <a:tblGrid>
                <a:gridCol w="4503469"/>
                <a:gridCol w="2278331"/>
              </a:tblGrid>
              <a:tr h="4479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Pavement Inspections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May – June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9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Project Evaluation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– August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9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Project Selection &amp; Public Posting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September – October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0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Project Design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October – January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9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Advertise Project(s) for Bidding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January – February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9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Project Execution/Notice to Proceed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February – March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9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Project Construction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March – October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6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Pavement Management Plan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Evaluation Criteria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36634-9F6F-4ACC-AAA7-5959D4BA39A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6548"/>
            <a:ext cx="8991600" cy="34670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24396"/>
              </p:ext>
            </p:extLst>
          </p:nvPr>
        </p:nvGraphicFramePr>
        <p:xfrm>
          <a:off x="76199" y="2514600"/>
          <a:ext cx="4114801" cy="2180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1"/>
                <a:gridCol w="1219200"/>
                <a:gridCol w="990600"/>
              </a:tblGrid>
              <a:tr h="991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District </a:t>
                      </a:r>
                      <a:r>
                        <a:rPr lang="en-US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 PCI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 </a:t>
                      </a:r>
                      <a:r>
                        <a:rPr lang="en-US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9654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Roads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9654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Regional Roads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9654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Roads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029" y="533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FY 2020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 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TransDept\Outreach\TRAFCC\Meeting 9 - 26AUG19\Exhibits\District 2 Overview 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769428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8640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5181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Colorado Street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553006">
            <a:off x="4889097" y="1113262"/>
            <a:ext cx="1793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Hot Springs Road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684812" y="2703612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Carson Street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Budget FY 2020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 million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Regional Transportation Commission (RTC), Transportation Infrastructure Fund (available funding for capital projects)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$516,550 – Surface Transportation Block Grant (STBG) funds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available for fiscal year 2020 (2021, also available)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$650,000 – Virginia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and Truckee (V&amp;T) Railroad Sales Tax Plan of Expenditure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On November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1, 2018, the Carson City Board of Supervisors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amended the Plan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of Expenditure for the V&amp;T Railroad Sales Tax to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use excess revenue for the preservation and rehabilitation of the City’s regional roads.  The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plan expires July 1,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2027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36634-9F6F-4ACC-AAA7-5959D4BA39A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TransDept\Outreach\TRAFCC\Meeting 9 - 26AUG19\Exhibits\District 2 Proposed Projec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7" y="1"/>
            <a:ext cx="529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 2</a:t>
            </a: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Proposed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Transportation Projects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goering\Desktop\kisspng-north-arrow-clip-art-north-arrow-5aae4d78892386.2162314715213725365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7680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C_Powerpoint_Master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70861</TotalTime>
  <Words>384</Words>
  <Application>Microsoft Office PowerPoint</Application>
  <PresentationFormat>On-screen Show (4:3)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CC_Powerpoint_Master</vt:lpstr>
      <vt:lpstr>Worksheet</vt:lpstr>
      <vt:lpstr>PowerPoint Presentation</vt:lpstr>
      <vt:lpstr>Pavement Management Plan</vt:lpstr>
      <vt:lpstr>Pavement Management Plan Objectives</vt:lpstr>
      <vt:lpstr>PowerPoint Presentation</vt:lpstr>
      <vt:lpstr>Pavement Management Plan</vt:lpstr>
      <vt:lpstr>Pavement Management Plan  Evaluation Criteria</vt:lpstr>
      <vt:lpstr>PowerPoint Presentation</vt:lpstr>
      <vt:lpstr>Budget FY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Carson City RTC – Update on Revenues</dc:title>
  <dc:creator>Gateway 2010</dc:creator>
  <cp:lastModifiedBy>Dirk Goering</cp:lastModifiedBy>
  <cp:revision>1987</cp:revision>
  <cp:lastPrinted>2019-08-26T16:55:34Z</cp:lastPrinted>
  <dcterms:created xsi:type="dcterms:W3CDTF">2012-01-26T04:12:12Z</dcterms:created>
  <dcterms:modified xsi:type="dcterms:W3CDTF">2019-09-10T19:20:06Z</dcterms:modified>
</cp:coreProperties>
</file>